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5" d="100"/>
          <a:sy n="125" d="100"/>
        </p:scale>
        <p:origin x="-37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5BEF3-1C73-4C0B-88E3-5B081D009A66}" type="datetimeFigureOut">
              <a:rPr lang="en-GB" smtClean="0"/>
              <a:t>02/11/2016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D55A6-BFF7-43AD-B7D1-7E0D62E0CC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9772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5BEF3-1C73-4C0B-88E3-5B081D009A66}" type="datetimeFigureOut">
              <a:rPr lang="en-GB" smtClean="0"/>
              <a:t>02/11/2016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D55A6-BFF7-43AD-B7D1-7E0D62E0CC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6377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5BEF3-1C73-4C0B-88E3-5B081D009A66}" type="datetimeFigureOut">
              <a:rPr lang="en-GB" smtClean="0"/>
              <a:t>02/11/2016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D55A6-BFF7-43AD-B7D1-7E0D62E0CC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886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5BEF3-1C73-4C0B-88E3-5B081D009A66}" type="datetimeFigureOut">
              <a:rPr lang="en-GB" smtClean="0"/>
              <a:t>02/11/2016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D55A6-BFF7-43AD-B7D1-7E0D62E0CC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7354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5BEF3-1C73-4C0B-88E3-5B081D009A66}" type="datetimeFigureOut">
              <a:rPr lang="en-GB" smtClean="0"/>
              <a:t>02/11/2016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D55A6-BFF7-43AD-B7D1-7E0D62E0CC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7229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5BEF3-1C73-4C0B-88E3-5B081D009A66}" type="datetimeFigureOut">
              <a:rPr lang="en-GB" smtClean="0"/>
              <a:t>02/11/2016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D55A6-BFF7-43AD-B7D1-7E0D62E0CC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5476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5BEF3-1C73-4C0B-88E3-5B081D009A66}" type="datetimeFigureOut">
              <a:rPr lang="en-GB" smtClean="0"/>
              <a:t>02/11/2016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D55A6-BFF7-43AD-B7D1-7E0D62E0CC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2465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5BEF3-1C73-4C0B-88E3-5B081D009A66}" type="datetimeFigureOut">
              <a:rPr lang="en-GB" smtClean="0"/>
              <a:t>02/11/2016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D55A6-BFF7-43AD-B7D1-7E0D62E0CC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1672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5BEF3-1C73-4C0B-88E3-5B081D009A66}" type="datetimeFigureOut">
              <a:rPr lang="en-GB" smtClean="0"/>
              <a:t>02/11/2016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D55A6-BFF7-43AD-B7D1-7E0D62E0CC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0997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5BEF3-1C73-4C0B-88E3-5B081D009A66}" type="datetimeFigureOut">
              <a:rPr lang="en-GB" smtClean="0"/>
              <a:t>02/11/2016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D55A6-BFF7-43AD-B7D1-7E0D62E0CC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8859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5BEF3-1C73-4C0B-88E3-5B081D009A66}" type="datetimeFigureOut">
              <a:rPr lang="en-GB" smtClean="0"/>
              <a:t>02/11/2016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D55A6-BFF7-43AD-B7D1-7E0D62E0CC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9865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85BEF3-1C73-4C0B-88E3-5B081D009A66}" type="datetimeFigureOut">
              <a:rPr lang="en-GB" smtClean="0"/>
              <a:t>02/11/2016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1D55A6-BFF7-43AD-B7D1-7E0D62E0CC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4635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110357" y="2628176"/>
            <a:ext cx="1008112" cy="93610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3966341" y="2628176"/>
            <a:ext cx="0" cy="936104"/>
          </a:xfrm>
          <a:prstGeom prst="straightConnector1">
            <a:avLst/>
          </a:prstGeom>
          <a:ln w="190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 rot="16200000">
            <a:off x="3485368" y="2973117"/>
            <a:ext cx="6321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 smtClean="0"/>
              <a:t>800mm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4110357" y="3636288"/>
            <a:ext cx="1008112" cy="0"/>
          </a:xfrm>
          <a:prstGeom prst="straightConnector1">
            <a:avLst/>
          </a:prstGeom>
          <a:ln w="190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298361" y="3729114"/>
            <a:ext cx="6321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 smtClean="0"/>
              <a:t>800mm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298361" y="2896173"/>
            <a:ext cx="6321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 smtClean="0"/>
              <a:t>Comms Cab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5088696" y="3091271"/>
            <a:ext cx="1080120" cy="0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312704" y="3173172"/>
            <a:ext cx="6321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 smtClean="0"/>
              <a:t>900mm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3022253" y="3075666"/>
            <a:ext cx="1080120" cy="0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246261" y="3157567"/>
            <a:ext cx="6321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 smtClean="0"/>
              <a:t>900mm</a:t>
            </a:r>
          </a:p>
        </p:txBody>
      </p:sp>
      <p:cxnSp>
        <p:nvCxnSpPr>
          <p:cNvPr id="16" name="Straight Arrow Connector 15"/>
          <p:cNvCxnSpPr/>
          <p:nvPr/>
        </p:nvCxnSpPr>
        <p:spPr>
          <a:xfrm rot="16200000">
            <a:off x="4304320" y="2088115"/>
            <a:ext cx="1080120" cy="0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 rot="16200000">
            <a:off x="4774548" y="1900655"/>
            <a:ext cx="6321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 smtClean="0"/>
              <a:t>900mm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 rot="16200000">
            <a:off x="4293655" y="4104340"/>
            <a:ext cx="1080120" cy="0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 rot="16200000">
            <a:off x="4763882" y="3981227"/>
            <a:ext cx="6321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 smtClean="0"/>
              <a:t>900mm</a:t>
            </a:r>
          </a:p>
        </p:txBody>
      </p:sp>
      <p:cxnSp>
        <p:nvCxnSpPr>
          <p:cNvPr id="20" name="Straight Arrow Connector 19"/>
          <p:cNvCxnSpPr/>
          <p:nvPr/>
        </p:nvCxnSpPr>
        <p:spPr>
          <a:xfrm flipV="1">
            <a:off x="2886221" y="1548056"/>
            <a:ext cx="0" cy="3103903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 rot="16200000">
            <a:off x="2253684" y="2952555"/>
            <a:ext cx="79121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 smtClean="0"/>
              <a:t>2600mm</a:t>
            </a:r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3030237" y="4788416"/>
            <a:ext cx="3138579" cy="0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3022253" y="1548055"/>
            <a:ext cx="3146563" cy="310390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4258564" y="4921865"/>
            <a:ext cx="71169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 smtClean="0"/>
              <a:t>2600mm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361541" y="467936"/>
            <a:ext cx="43204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u="sng" dirty="0" smtClean="0"/>
              <a:t>Comms Room Layout Example with 1 Comms Cab </a:t>
            </a:r>
          </a:p>
          <a:p>
            <a:pPr algn="ctr"/>
            <a:r>
              <a:rPr lang="en-GB" sz="1400" b="1" u="sng" dirty="0" smtClean="0"/>
              <a:t>min. 2600mm x 2600mm therefore 7m2</a:t>
            </a:r>
          </a:p>
        </p:txBody>
      </p:sp>
    </p:spTree>
    <p:extLst>
      <p:ext uri="{BB962C8B-B14F-4D97-AF65-F5344CB8AC3E}">
        <p14:creationId xmlns:p14="http://schemas.microsoft.com/office/powerpoint/2010/main" val="3114817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13669" y="2628176"/>
            <a:ext cx="1008112" cy="93610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4521781" y="2628176"/>
            <a:ext cx="1008112" cy="93610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3369653" y="2628176"/>
            <a:ext cx="0" cy="936104"/>
          </a:xfrm>
          <a:prstGeom prst="straightConnector1">
            <a:avLst/>
          </a:prstGeom>
          <a:ln w="190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 rot="16200000">
            <a:off x="2888680" y="2973117"/>
            <a:ext cx="6321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 smtClean="0"/>
              <a:t>800mm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3513669" y="3636288"/>
            <a:ext cx="1008112" cy="0"/>
          </a:xfrm>
          <a:prstGeom prst="straightConnector1">
            <a:avLst/>
          </a:prstGeom>
          <a:ln w="190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701673" y="3729114"/>
            <a:ext cx="6321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 smtClean="0"/>
              <a:t>800mm</a:t>
            </a: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3475960" y="2515796"/>
            <a:ext cx="2053933" cy="0"/>
          </a:xfrm>
          <a:prstGeom prst="straightConnector1">
            <a:avLst/>
          </a:prstGeom>
          <a:ln w="190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4170124" y="2196128"/>
            <a:ext cx="71169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 smtClean="0"/>
              <a:t>1600mm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728556" y="2896173"/>
            <a:ext cx="6321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 smtClean="0"/>
              <a:t>Comms Cab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709785" y="2896173"/>
            <a:ext cx="6321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 smtClean="0"/>
              <a:t>Comms Cab</a:t>
            </a:r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5529893" y="3091271"/>
            <a:ext cx="1080120" cy="0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5753901" y="3173172"/>
            <a:ext cx="6321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 smtClean="0"/>
              <a:t>900mm</a:t>
            </a:r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2425565" y="3075666"/>
            <a:ext cx="1080120" cy="0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2649573" y="3157567"/>
            <a:ext cx="6321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 smtClean="0"/>
              <a:t>900mm</a:t>
            </a:r>
          </a:p>
        </p:txBody>
      </p:sp>
      <p:cxnSp>
        <p:nvCxnSpPr>
          <p:cNvPr id="27" name="Straight Arrow Connector 26"/>
          <p:cNvCxnSpPr/>
          <p:nvPr/>
        </p:nvCxnSpPr>
        <p:spPr>
          <a:xfrm rot="16200000">
            <a:off x="4351456" y="2088116"/>
            <a:ext cx="1080120" cy="0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 rot="16200000">
            <a:off x="4821684" y="1900656"/>
            <a:ext cx="6321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 smtClean="0"/>
              <a:t>900mm</a:t>
            </a:r>
          </a:p>
        </p:txBody>
      </p:sp>
      <p:cxnSp>
        <p:nvCxnSpPr>
          <p:cNvPr id="30" name="Straight Arrow Connector 29"/>
          <p:cNvCxnSpPr/>
          <p:nvPr/>
        </p:nvCxnSpPr>
        <p:spPr>
          <a:xfrm rot="16200000">
            <a:off x="4351456" y="4111899"/>
            <a:ext cx="1080120" cy="0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 rot="16200000">
            <a:off x="4821683" y="3988786"/>
            <a:ext cx="6321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 smtClean="0"/>
              <a:t>900mm</a:t>
            </a:r>
          </a:p>
        </p:txBody>
      </p:sp>
      <p:cxnSp>
        <p:nvCxnSpPr>
          <p:cNvPr id="33" name="Straight Arrow Connector 32"/>
          <p:cNvCxnSpPr/>
          <p:nvPr/>
        </p:nvCxnSpPr>
        <p:spPr>
          <a:xfrm flipV="1">
            <a:off x="2289533" y="1548056"/>
            <a:ext cx="0" cy="3103903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 rot="16200000">
            <a:off x="1656996" y="2952555"/>
            <a:ext cx="79121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 smtClean="0"/>
              <a:t>2600mm</a:t>
            </a:r>
          </a:p>
        </p:txBody>
      </p:sp>
      <p:cxnSp>
        <p:nvCxnSpPr>
          <p:cNvPr id="41" name="Straight Arrow Connector 40"/>
          <p:cNvCxnSpPr/>
          <p:nvPr/>
        </p:nvCxnSpPr>
        <p:spPr>
          <a:xfrm>
            <a:off x="2433549" y="4788416"/>
            <a:ext cx="4176464" cy="0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41"/>
          <p:cNvSpPr/>
          <p:nvPr/>
        </p:nvSpPr>
        <p:spPr>
          <a:xfrm>
            <a:off x="2425565" y="1548055"/>
            <a:ext cx="4184448" cy="310390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TextBox 43"/>
          <p:cNvSpPr txBox="1"/>
          <p:nvPr/>
        </p:nvSpPr>
        <p:spPr>
          <a:xfrm>
            <a:off x="4147077" y="4932432"/>
            <a:ext cx="71169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 smtClean="0"/>
              <a:t>3400mm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2361541" y="467936"/>
            <a:ext cx="43204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u="sng" dirty="0" smtClean="0"/>
              <a:t>Comms Room Layout Example with 2 Comms Cabs </a:t>
            </a:r>
          </a:p>
          <a:p>
            <a:pPr algn="ctr"/>
            <a:r>
              <a:rPr lang="en-GB" sz="1400" b="1" u="sng" dirty="0" smtClean="0"/>
              <a:t>min. 2600mm x 3400mm therefore 9m2</a:t>
            </a:r>
          </a:p>
        </p:txBody>
      </p:sp>
    </p:spTree>
    <p:extLst>
      <p:ext uri="{BB962C8B-B14F-4D97-AF65-F5344CB8AC3E}">
        <p14:creationId xmlns:p14="http://schemas.microsoft.com/office/powerpoint/2010/main" val="39114548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21652" y="2770448"/>
            <a:ext cx="1008112" cy="93610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4529764" y="2770448"/>
            <a:ext cx="1008112" cy="14041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3377636" y="2770448"/>
            <a:ext cx="0" cy="936104"/>
          </a:xfrm>
          <a:prstGeom prst="straightConnector1">
            <a:avLst/>
          </a:prstGeom>
          <a:ln w="190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 rot="16200000">
            <a:off x="2896663" y="3115389"/>
            <a:ext cx="6321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 smtClean="0"/>
              <a:t>800mm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3521652" y="3778560"/>
            <a:ext cx="1008112" cy="0"/>
          </a:xfrm>
          <a:prstGeom prst="straightConnector1">
            <a:avLst/>
          </a:prstGeom>
          <a:ln w="190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709656" y="3871386"/>
            <a:ext cx="6321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 smtClean="0"/>
              <a:t>800mm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3483943" y="2658068"/>
            <a:ext cx="2053933" cy="0"/>
          </a:xfrm>
          <a:prstGeom prst="straightConnector1">
            <a:avLst/>
          </a:prstGeom>
          <a:ln w="190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178107" y="2338400"/>
            <a:ext cx="71169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 smtClean="0"/>
              <a:t>1600mm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736539" y="3038445"/>
            <a:ext cx="6321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 smtClean="0"/>
              <a:t>Comms Cab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717768" y="3258092"/>
            <a:ext cx="6321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 smtClean="0"/>
              <a:t>Server Cab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5537876" y="3233543"/>
            <a:ext cx="1080120" cy="0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5761884" y="3315444"/>
            <a:ext cx="6321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 smtClean="0"/>
              <a:t>900mm</a:t>
            </a: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2433548" y="3217938"/>
            <a:ext cx="1080120" cy="0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2657556" y="3299839"/>
            <a:ext cx="6321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 smtClean="0"/>
              <a:t>900mm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 flipV="1">
            <a:off x="4899499" y="1281501"/>
            <a:ext cx="6639" cy="1488947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 rot="16200000">
            <a:off x="4790209" y="1859780"/>
            <a:ext cx="71101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 smtClean="0"/>
              <a:t>1200mm</a:t>
            </a:r>
          </a:p>
        </p:txBody>
      </p:sp>
      <p:cxnSp>
        <p:nvCxnSpPr>
          <p:cNvPr id="22" name="Straight Arrow Connector 21"/>
          <p:cNvCxnSpPr/>
          <p:nvPr/>
        </p:nvCxnSpPr>
        <p:spPr>
          <a:xfrm flipV="1">
            <a:off x="2297516" y="1281501"/>
            <a:ext cx="0" cy="4379747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 rot="16200000">
            <a:off x="1664979" y="3299838"/>
            <a:ext cx="79121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 smtClean="0"/>
              <a:t>3600mm</a:t>
            </a:r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2441531" y="5803520"/>
            <a:ext cx="4176464" cy="0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2433548" y="1281501"/>
            <a:ext cx="4184448" cy="437974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TextBox 25"/>
          <p:cNvSpPr txBox="1"/>
          <p:nvPr/>
        </p:nvSpPr>
        <p:spPr>
          <a:xfrm>
            <a:off x="4155059" y="5947536"/>
            <a:ext cx="71169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 smtClean="0"/>
              <a:t>3400mm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361541" y="467936"/>
            <a:ext cx="43204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u="sng" dirty="0" smtClean="0"/>
              <a:t>Comms Room Layout Example with 1 Comms Cab &amp; 1 Server Cab min. 3600mm x 3400mm therefore 12.5m2</a:t>
            </a:r>
          </a:p>
        </p:txBody>
      </p:sp>
      <p:cxnSp>
        <p:nvCxnSpPr>
          <p:cNvPr id="32" name="Straight Arrow Connector 31"/>
          <p:cNvCxnSpPr/>
          <p:nvPr/>
        </p:nvCxnSpPr>
        <p:spPr>
          <a:xfrm flipV="1">
            <a:off x="5262084" y="2770448"/>
            <a:ext cx="0" cy="1404156"/>
          </a:xfrm>
          <a:prstGeom prst="straightConnector1">
            <a:avLst/>
          </a:prstGeom>
          <a:ln w="19050" cmpd="sng">
            <a:solidFill>
              <a:schemeClr val="tx1"/>
            </a:solidFill>
            <a:prstDash val="solid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 rot="16200000">
            <a:off x="5008906" y="3365242"/>
            <a:ext cx="76606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 smtClean="0"/>
              <a:t>1200mm</a:t>
            </a:r>
          </a:p>
        </p:txBody>
      </p:sp>
      <p:cxnSp>
        <p:nvCxnSpPr>
          <p:cNvPr id="42" name="Straight Arrow Connector 41"/>
          <p:cNvCxnSpPr/>
          <p:nvPr/>
        </p:nvCxnSpPr>
        <p:spPr>
          <a:xfrm flipV="1">
            <a:off x="4899499" y="4164895"/>
            <a:ext cx="6639" cy="1488947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 rot="16200000">
            <a:off x="4790209" y="4743174"/>
            <a:ext cx="71101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 smtClean="0"/>
              <a:t>1200mm</a:t>
            </a:r>
          </a:p>
        </p:txBody>
      </p:sp>
    </p:spTree>
    <p:extLst>
      <p:ext uri="{BB962C8B-B14F-4D97-AF65-F5344CB8AC3E}">
        <p14:creationId xmlns:p14="http://schemas.microsoft.com/office/powerpoint/2010/main" val="20695923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86</Words>
  <Application>Microsoft Office PowerPoint</Application>
  <PresentationFormat>On-screen Show (4:3)</PresentationFormat>
  <Paragraphs>37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>NHS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Hodson Phil</dc:creator>
  <cp:lastModifiedBy>Hodson Phil</cp:lastModifiedBy>
  <cp:revision>4</cp:revision>
  <dcterms:created xsi:type="dcterms:W3CDTF">2016-11-02T09:28:22Z</dcterms:created>
  <dcterms:modified xsi:type="dcterms:W3CDTF">2016-11-02T10:02:32Z</dcterms:modified>
</cp:coreProperties>
</file>